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70F70-6D55-4AF1-A740-D615B0069B11}" type="datetimeFigureOut">
              <a:rPr lang="et-EE" smtClean="0"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A2AF6-BF89-4A2A-B576-9C3C2B2F9CB5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FF0000"/>
                </a:solidFill>
              </a:rPr>
              <a:t>Põhilaused</a:t>
            </a:r>
            <a:endParaRPr lang="et-EE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3600" b="1" dirty="0"/>
              <a:t>Lausete põhielemendid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268760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b="1" dirty="0">
                <a:latin typeface="Arial" pitchFamily="34" charset="0"/>
                <a:cs typeface="Arial" pitchFamily="34" charset="0"/>
              </a:rPr>
              <a:t>võtmesõnad</a:t>
            </a:r>
            <a:r>
              <a:rPr lang="et-EE" dirty="0">
                <a:latin typeface="Arial" pitchFamily="34" charset="0"/>
                <a:cs typeface="Arial" pitchFamily="34" charset="0"/>
              </a:rPr>
              <a:t>: kindla asukoha, kuju ja tähendusega sõnad ja lühendid: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if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else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elif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return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for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in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while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break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continue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True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False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and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or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not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def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jm</a:t>
            </a:r>
            <a:endParaRPr lang="et-EE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b="1" dirty="0">
                <a:latin typeface="Arial" pitchFamily="34" charset="0"/>
                <a:cs typeface="Arial" pitchFamily="34" charset="0"/>
              </a:rPr>
              <a:t>viited funktsioonidele </a:t>
            </a:r>
            <a:r>
              <a:rPr lang="et-EE" dirty="0">
                <a:latin typeface="Arial" pitchFamily="34" charset="0"/>
                <a:cs typeface="Arial" pitchFamily="34" charset="0"/>
              </a:rPr>
              <a:t>ja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 meetoditele</a:t>
            </a:r>
            <a:r>
              <a:rPr lang="et-EE" dirty="0">
                <a:latin typeface="Arial" pitchFamily="34" charset="0"/>
                <a:cs typeface="Arial" pitchFamily="34" charset="0"/>
              </a:rPr>
              <a:t>, [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moodul</a:t>
            </a:r>
            <a:r>
              <a:rPr lang="et-EE" b="1" dirty="0" err="1">
                <a:latin typeface="Arial" pitchFamily="34" charset="0"/>
                <a:cs typeface="Arial" pitchFamily="34" charset="0"/>
              </a:rPr>
              <a:t>.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] nimi([argumendid</a:t>
            </a:r>
            <a:r>
              <a:rPr lang="et-EE" dirty="0">
                <a:latin typeface="Arial" pitchFamily="34" charset="0"/>
                <a:cs typeface="Arial" pitchFamily="34" charset="0"/>
              </a:rPr>
              <a:t>]): 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saledus(L</a:t>
            </a:r>
            <a:r>
              <a:rPr lang="et-EE" dirty="0">
                <a:latin typeface="Arial" pitchFamily="34" charset="0"/>
                <a:cs typeface="Arial" pitchFamily="34" charset="0"/>
              </a:rPr>
              <a:t>, m), 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korruta(</a:t>
            </a:r>
            <a:r>
              <a:rPr lang="et-EE" dirty="0">
                <a:latin typeface="Arial" pitchFamily="34" charset="0"/>
                <a:cs typeface="Arial" pitchFamily="34" charset="0"/>
              </a:rPr>
              <a:t>), </a:t>
            </a:r>
            <a:r>
              <a:rPr lang="et-EE" b="1" dirty="0" err="1">
                <a:latin typeface="Arial" pitchFamily="34" charset="0"/>
                <a:cs typeface="Arial" pitchFamily="34" charset="0"/>
              </a:rPr>
              <a:t>print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(</a:t>
            </a:r>
            <a:r>
              <a:rPr lang="et-EE" i="1" dirty="0" err="1">
                <a:latin typeface="Arial" pitchFamily="34" charset="0"/>
                <a:cs typeface="Arial" pitchFamily="34" charset="0"/>
              </a:rPr>
              <a:t>“Summa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=“</a:t>
            </a:r>
            <a:r>
              <a:rPr lang="et-EE" dirty="0">
                <a:latin typeface="Arial" pitchFamily="34" charset="0"/>
                <a:cs typeface="Arial" pitchFamily="34" charset="0"/>
              </a:rPr>
              <a:t>, S), </a:t>
            </a:r>
            <a:r>
              <a:rPr lang="et-EE" b="1" dirty="0" err="1">
                <a:latin typeface="Arial" pitchFamily="34" charset="0"/>
                <a:cs typeface="Arial" pitchFamily="34" charset="0"/>
              </a:rPr>
              <a:t>input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(</a:t>
            </a:r>
            <a:r>
              <a:rPr lang="et-EE" i="1" dirty="0" err="1">
                <a:latin typeface="Arial" pitchFamily="34" charset="0"/>
                <a:cs typeface="Arial" pitchFamily="34" charset="0"/>
              </a:rPr>
              <a:t>'a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='</a:t>
            </a:r>
            <a:r>
              <a:rPr lang="et-EE" dirty="0">
                <a:latin typeface="Arial" pitchFamily="34" charset="0"/>
                <a:cs typeface="Arial" pitchFamily="34" charset="0"/>
              </a:rPr>
              <a:t>), random.randint(2, 9), 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time.clock(</a:t>
            </a:r>
            <a:r>
              <a:rPr lang="et-EE" dirty="0">
                <a:latin typeface="Arial" pitchFamily="34" charset="0"/>
                <a:cs typeface="Arial" pitchFamily="34" charset="0"/>
              </a:rPr>
              <a:t>), 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math.sin(x</a:t>
            </a:r>
            <a:r>
              <a:rPr lang="et-EE" dirty="0">
                <a:latin typeface="Arial" pitchFamily="34" charset="0"/>
                <a:cs typeface="Arial" pitchFamily="34" charset="0"/>
              </a:rPr>
              <a:t>)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penup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()</a:t>
            </a:r>
            <a:endParaRPr lang="et-EE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b="1" dirty="0">
                <a:latin typeface="Arial" pitchFamily="34" charset="0"/>
                <a:cs typeface="Arial" pitchFamily="34" charset="0"/>
              </a:rPr>
              <a:t>avaldised</a:t>
            </a:r>
            <a:r>
              <a:rPr lang="et-EE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latin typeface="Arial" pitchFamily="34" charset="0"/>
                <a:cs typeface="Arial" pitchFamily="34" charset="0"/>
              </a:rPr>
              <a:t>m / (L / 100) ** 2, </a:t>
            </a:r>
            <a:r>
              <a:rPr lang="et-EE" b="1" dirty="0" err="1">
                <a:latin typeface="Arial" pitchFamily="34" charset="0"/>
                <a:cs typeface="Arial" pitchFamily="34" charset="0"/>
              </a:rPr>
              <a:t>str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(a</a:t>
            </a:r>
            <a:r>
              <a:rPr lang="et-EE" dirty="0">
                <a:latin typeface="Arial" pitchFamily="34" charset="0"/>
                <a:cs typeface="Arial" pitchFamily="34" charset="0"/>
              </a:rPr>
              <a:t>) +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' * '</a:t>
            </a:r>
            <a:r>
              <a:rPr lang="et-EE" dirty="0">
                <a:latin typeface="Arial" pitchFamily="34" charset="0"/>
                <a:cs typeface="Arial" pitchFamily="34" charset="0"/>
              </a:rPr>
              <a:t> + </a:t>
            </a:r>
            <a:r>
              <a:rPr lang="et-EE" b="1" dirty="0" err="1">
                <a:latin typeface="Arial" pitchFamily="34" charset="0"/>
                <a:cs typeface="Arial" pitchFamily="34" charset="0"/>
              </a:rPr>
              <a:t>str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(b</a:t>
            </a:r>
            <a:r>
              <a:rPr lang="et-EE" dirty="0">
                <a:latin typeface="Arial" pitchFamily="34" charset="0"/>
                <a:cs typeface="Arial" pitchFamily="34" charset="0"/>
              </a:rPr>
              <a:t>)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indeks</a:t>
            </a:r>
            <a:r>
              <a:rPr lang="en-US" dirty="0">
                <a:latin typeface="Arial" pitchFamily="34" charset="0"/>
                <a:cs typeface="Arial" pitchFamily="34" charset="0"/>
              </a:rPr>
              <a:t> &lt; 18</a:t>
            </a:r>
            <a:endParaRPr lang="et-EE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b="1" dirty="0">
                <a:latin typeface="Arial" pitchFamily="34" charset="0"/>
                <a:cs typeface="Arial" pitchFamily="34" charset="0"/>
              </a:rPr>
              <a:t>konstandid</a:t>
            </a:r>
            <a:r>
              <a:rPr lang="et-EE" dirty="0">
                <a:latin typeface="Arial" pitchFamily="34" charset="0"/>
                <a:cs typeface="Arial" pitchFamily="34" charset="0"/>
              </a:rPr>
              <a:t>: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"kõhn"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'Sinu nimi =&gt; '</a:t>
            </a:r>
            <a:r>
              <a:rPr lang="et-EE" dirty="0">
                <a:latin typeface="Arial" pitchFamily="34" charset="0"/>
                <a:cs typeface="Arial" pitchFamily="34" charset="0"/>
              </a:rPr>
              <a:t>, 100, 18, 0.01, 9,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True</a:t>
            </a:r>
            <a:endParaRPr lang="et-EE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dirty="0">
                <a:latin typeface="Arial" pitchFamily="34" charset="0"/>
                <a:cs typeface="Arial" pitchFamily="34" charset="0"/>
              </a:rPr>
              <a:t>muutujate, parameetrite ja objektide 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nimed</a:t>
            </a:r>
            <a:r>
              <a:rPr lang="et-EE" dirty="0">
                <a:latin typeface="Arial" pitchFamily="34" charset="0"/>
                <a:cs typeface="Arial" pitchFamily="34" charset="0"/>
              </a:rPr>
              <a:t>: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a</a:t>
            </a:r>
            <a:r>
              <a:rPr lang="et-EE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b</a:t>
            </a:r>
            <a:r>
              <a:rPr lang="et-EE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v</a:t>
            </a:r>
            <a:r>
              <a:rPr lang="et-EE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pikkus</a:t>
            </a:r>
            <a:r>
              <a:rPr lang="et-EE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indeks</a:t>
            </a:r>
            <a:r>
              <a:rPr lang="et-EE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ind</a:t>
            </a:r>
            <a:r>
              <a:rPr lang="et-EE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L</a:t>
            </a:r>
            <a:r>
              <a:rPr lang="et-EE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m</a:t>
            </a:r>
            <a:r>
              <a:rPr lang="et-EE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tehtemärgid</a:t>
            </a:r>
            <a:r>
              <a:rPr lang="en-US" dirty="0">
                <a:latin typeface="Arial" pitchFamily="34" charset="0"/>
                <a:cs typeface="Arial" pitchFamily="34" charset="0"/>
              </a:rPr>
              <a:t>: +, -, /, *, **, =, ==, &lt;=, +=</a:t>
            </a:r>
            <a:endParaRPr lang="et-EE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piirajaid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eraldajaid</a:t>
            </a:r>
            <a:r>
              <a:rPr lang="en-US" dirty="0">
                <a:latin typeface="Arial" pitchFamily="34" charset="0"/>
                <a:cs typeface="Arial" pitchFamily="34" charset="0"/>
              </a:rPr>
              <a:t>: ( ) ” “ : .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66124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latin typeface="Arial" pitchFamily="34" charset="0"/>
                <a:cs typeface="Arial" pitchFamily="34" charset="0"/>
              </a:rPr>
              <a:t>Struktuuri </a:t>
            </a:r>
            <a:r>
              <a:rPr lang="fi-FI" sz="2000" dirty="0" err="1">
                <a:latin typeface="Arial" pitchFamily="34" charset="0"/>
                <a:cs typeface="Arial" pitchFamily="34" charset="0"/>
              </a:rPr>
              <a:t>järgi</a:t>
            </a:r>
            <a:r>
              <a:rPr lang="fi-FI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i-FI" sz="2000" dirty="0" err="1">
                <a:latin typeface="Arial" pitchFamily="34" charset="0"/>
                <a:cs typeface="Arial" pitchFamily="34" charset="0"/>
              </a:rPr>
              <a:t>jagunevad</a:t>
            </a:r>
            <a:r>
              <a:rPr lang="fi-FI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i-FI" sz="2000" dirty="0" err="1">
                <a:latin typeface="Arial" pitchFamily="34" charset="0"/>
                <a:cs typeface="Arial" pitchFamily="34" charset="0"/>
              </a:rPr>
              <a:t>laused</a:t>
            </a:r>
            <a:r>
              <a:rPr lang="fi-FI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i-FI" sz="2000" dirty="0" err="1">
                <a:latin typeface="Arial" pitchFamily="34" charset="0"/>
                <a:cs typeface="Arial" pitchFamily="34" charset="0"/>
              </a:rPr>
              <a:t>kahte</a:t>
            </a:r>
            <a:r>
              <a:rPr lang="fi-FI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i-FI" sz="2000" dirty="0" err="1">
                <a:latin typeface="Arial" pitchFamily="34" charset="0"/>
                <a:cs typeface="Arial" pitchFamily="34" charset="0"/>
              </a:rPr>
              <a:t>gruppi</a:t>
            </a:r>
            <a:r>
              <a:rPr lang="fi-FI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fi-FI" sz="2000" b="1" dirty="0" err="1">
                <a:latin typeface="Arial" pitchFamily="34" charset="0"/>
                <a:cs typeface="Arial" pitchFamily="34" charset="0"/>
              </a:rPr>
              <a:t>lihtlaused</a:t>
            </a:r>
            <a:r>
              <a:rPr lang="fi-FI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fi-FI" sz="2000" dirty="0">
                <a:latin typeface="Arial" pitchFamily="34" charset="0"/>
                <a:cs typeface="Arial" pitchFamily="34" charset="0"/>
              </a:rPr>
              <a:t>ja </a:t>
            </a:r>
            <a:r>
              <a:rPr lang="fi-FI" sz="2000" b="1" dirty="0" err="1">
                <a:latin typeface="Arial" pitchFamily="34" charset="0"/>
                <a:cs typeface="Arial" pitchFamily="34" charset="0"/>
              </a:rPr>
              <a:t>liitlaused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t-E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3600" b="1" dirty="0" smtClean="0"/>
              <a:t>Lihtlaused</a:t>
            </a:r>
            <a:endParaRPr lang="et-EE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05273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Arial" pitchFamily="34" charset="0"/>
                <a:cs typeface="Arial" pitchFamily="34" charset="0"/>
              </a:rPr>
              <a:t>Lihtlause ei sisalda teisi lauseid. Mõned näited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:</a:t>
            </a:r>
            <a:endParaRPr lang="et-E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784887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b="1" dirty="0">
                <a:latin typeface="Arial" pitchFamily="34" charset="0"/>
                <a:cs typeface="Arial" pitchFamily="34" charset="0"/>
              </a:rPr>
              <a:t>omistamislause</a:t>
            </a:r>
            <a:r>
              <a:rPr lang="et-EE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muutuja</a:t>
            </a:r>
            <a:r>
              <a:rPr lang="et-EE" dirty="0">
                <a:latin typeface="Arial" pitchFamily="34" charset="0"/>
                <a:cs typeface="Arial" pitchFamily="34" charset="0"/>
              </a:rPr>
              <a:t> =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avaldis</a:t>
            </a:r>
            <a:r>
              <a:rPr lang="et-EE" dirty="0">
                <a:latin typeface="Arial" pitchFamily="34" charset="0"/>
                <a:cs typeface="Arial" pitchFamily="34" charset="0"/>
              </a:rPr>
              <a:t> : x = 0; k = 1; y =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2*math.sin(x); 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nimi </a:t>
            </a:r>
            <a:r>
              <a:rPr lang="et-EE" dirty="0">
                <a:latin typeface="Arial" pitchFamily="34" charset="0"/>
                <a:cs typeface="Arial" pitchFamily="34" charset="0"/>
              </a:rPr>
              <a:t>=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“Juku“</a:t>
            </a:r>
            <a:r>
              <a:rPr lang="et-EE" dirty="0">
                <a:latin typeface="Arial" pitchFamily="34" charset="0"/>
                <a:cs typeface="Arial" pitchFamily="34" charset="0"/>
              </a:rPr>
              <a:t>; 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mid</a:t>
            </a:r>
            <a:r>
              <a:rPr lang="et-EE" dirty="0">
                <a:latin typeface="Arial" pitchFamily="34" charset="0"/>
                <a:cs typeface="Arial" pitchFamily="34" charset="0"/>
              </a:rPr>
              <a:t> = 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ideaal(L</a:t>
            </a:r>
            <a:r>
              <a:rPr lang="et-EE" dirty="0">
                <a:latin typeface="Arial" pitchFamily="34" charset="0"/>
                <a:cs typeface="Arial" pitchFamily="34" charset="0"/>
              </a:rPr>
              <a:t>, vanus, sugu); k = k + 1; x = x + h; L = </a:t>
            </a:r>
            <a:r>
              <a:rPr lang="fi-FI" b="1" dirty="0" err="1">
                <a:latin typeface="Arial" pitchFamily="34" charset="0"/>
                <a:cs typeface="Arial" pitchFamily="34" charset="0"/>
              </a:rPr>
              <a:t>float</a:t>
            </a:r>
            <a:r>
              <a:rPr lang="fi-FI" dirty="0">
                <a:latin typeface="Arial" pitchFamily="34" charset="0"/>
                <a:cs typeface="Arial" pitchFamily="34" charset="0"/>
              </a:rPr>
              <a:t>(</a:t>
            </a:r>
            <a:r>
              <a:rPr lang="fi-FI" b="1" dirty="0">
                <a:latin typeface="Arial" pitchFamily="34" charset="0"/>
                <a:cs typeface="Arial" pitchFamily="34" charset="0"/>
              </a:rPr>
              <a:t>input</a:t>
            </a:r>
            <a:r>
              <a:rPr lang="fi-FI" dirty="0">
                <a:latin typeface="Arial" pitchFamily="34" charset="0"/>
                <a:cs typeface="Arial" pitchFamily="34" charset="0"/>
              </a:rPr>
              <a:t>(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'pikkus='</a:t>
            </a:r>
            <a:r>
              <a:rPr lang="fi-FI" dirty="0">
                <a:latin typeface="Arial" pitchFamily="34" charset="0"/>
                <a:cs typeface="Arial" pitchFamily="34" charset="0"/>
              </a:rPr>
              <a:t>)); </a:t>
            </a:r>
            <a:endParaRPr lang="et-EE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b="1" dirty="0">
                <a:latin typeface="Arial" pitchFamily="34" charset="0"/>
                <a:cs typeface="Arial" pitchFamily="34" charset="0"/>
              </a:rPr>
              <a:t>pöördumislause</a:t>
            </a:r>
            <a:r>
              <a:rPr lang="et-EE" dirty="0">
                <a:latin typeface="Arial" pitchFamily="34" charset="0"/>
                <a:cs typeface="Arial" pitchFamily="34" charset="0"/>
              </a:rPr>
              <a:t>, [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moodul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.</a:t>
            </a:r>
            <a:r>
              <a:rPr lang="et-EE" dirty="0">
                <a:latin typeface="Arial" pitchFamily="34" charset="0"/>
                <a:cs typeface="Arial" pitchFamily="34" charset="0"/>
              </a:rPr>
              <a:t>] 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nimi</a:t>
            </a:r>
            <a:r>
              <a:rPr lang="et-EE" dirty="0">
                <a:latin typeface="Arial" pitchFamily="34" charset="0"/>
                <a:cs typeface="Arial" pitchFamily="34" charset="0"/>
              </a:rPr>
              <a:t>([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argumendid</a:t>
            </a:r>
            <a:r>
              <a:rPr lang="et-EE" dirty="0">
                <a:latin typeface="Arial" pitchFamily="34" charset="0"/>
                <a:cs typeface="Arial" pitchFamily="34" charset="0"/>
              </a:rPr>
              <a:t>]): saledus(L, m); korrutamistabel() </a:t>
            </a:r>
          </a:p>
          <a:p>
            <a:pPr>
              <a:lnSpc>
                <a:spcPct val="150000"/>
              </a:lnSpc>
            </a:pPr>
            <a:r>
              <a:rPr lang="et-EE" b="1" dirty="0" err="1">
                <a:latin typeface="Arial" pitchFamily="34" charset="0"/>
                <a:cs typeface="Arial" pitchFamily="34" charset="0"/>
              </a:rPr>
              <a:t>print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(</a:t>
            </a:r>
            <a:r>
              <a:rPr lang="et-EE" i="1" dirty="0" err="1">
                <a:latin typeface="Arial" pitchFamily="34" charset="0"/>
                <a:cs typeface="Arial" pitchFamily="34" charset="0"/>
              </a:rPr>
              <a:t>“Summa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=“</a:t>
            </a:r>
            <a:r>
              <a:rPr lang="et-EE" dirty="0">
                <a:latin typeface="Arial" pitchFamily="34" charset="0"/>
                <a:cs typeface="Arial" pitchFamily="34" charset="0"/>
              </a:rPr>
              <a:t>, S,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“keskmine=“</a:t>
            </a:r>
            <a:r>
              <a:rPr lang="et-EE" dirty="0">
                <a:latin typeface="Arial" pitchFamily="34" charset="0"/>
                <a:cs typeface="Arial" pitchFamily="34" charset="0"/>
              </a:rPr>
              <a:t>, k); random.randint(2, 9); 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time.clock(</a:t>
            </a:r>
            <a:r>
              <a:rPr lang="et-EE" dirty="0">
                <a:latin typeface="Arial" pitchFamily="34" charset="0"/>
                <a:cs typeface="Arial" pitchFamily="34" charset="0"/>
              </a:rPr>
              <a:t>); 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math.sqrt(x</a:t>
            </a:r>
            <a:r>
              <a:rPr lang="et-EE" dirty="0">
                <a:latin typeface="Arial" pitchFamily="34" charset="0"/>
                <a:cs typeface="Arial" pitchFamily="34" charset="0"/>
              </a:rPr>
              <a:t>);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penup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()</a:t>
            </a:r>
            <a:endParaRPr lang="et-EE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>
                <a:latin typeface="Arial" pitchFamily="34" charset="0"/>
                <a:cs typeface="Arial" pitchFamily="34" charset="0"/>
              </a:rPr>
              <a:t>-lause,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>
                <a:latin typeface="Arial" pitchFamily="34" charset="0"/>
                <a:cs typeface="Arial" pitchFamily="34" charset="0"/>
              </a:rPr>
              <a:t> [avaldis [, 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avaldis]…</a:t>
            </a:r>
            <a:r>
              <a:rPr lang="et-EE" dirty="0">
                <a:latin typeface="Arial" pitchFamily="34" charset="0"/>
                <a:cs typeface="Arial" pitchFamily="34" charset="0"/>
              </a:rPr>
              <a:t>]: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>
                <a:latin typeface="Arial" pitchFamily="34" charset="0"/>
                <a:cs typeface="Arial" pitchFamily="34" charset="0"/>
              </a:rPr>
              <a:t>;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>
                <a:latin typeface="Arial" pitchFamily="34" charset="0"/>
                <a:cs typeface="Arial" pitchFamily="34" charset="0"/>
              </a:rPr>
              <a:t> pindala;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return</a:t>
            </a:r>
            <a:r>
              <a:rPr lang="et-EE" dirty="0">
                <a:latin typeface="Arial" pitchFamily="34" charset="0"/>
                <a:cs typeface="Arial" pitchFamily="34" charset="0"/>
              </a:rPr>
              <a:t> x1, x2, </a:t>
            </a:r>
            <a:r>
              <a:rPr lang="et-EE" dirty="0" err="1">
                <a:latin typeface="Arial" pitchFamily="34" charset="0"/>
                <a:cs typeface="Arial" pitchFamily="34" charset="0"/>
              </a:rPr>
              <a:t>tun</a:t>
            </a:r>
            <a:endParaRPr lang="et-EE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break</a:t>
            </a:r>
            <a:r>
              <a:rPr lang="et-EE" dirty="0">
                <a:latin typeface="Arial" pitchFamily="34" charset="0"/>
                <a:cs typeface="Arial" pitchFamily="34" charset="0"/>
              </a:rPr>
              <a:t>-lause,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break</a:t>
            </a:r>
            <a:endParaRPr lang="et-EE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dirty="0"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Põhilaused</vt:lpstr>
      <vt:lpstr>Lausete põhielemendid</vt:lpstr>
      <vt:lpstr>Lihtlaused</vt:lpstr>
    </vt:vector>
  </TitlesOfParts>
  <Company>Tallinn University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Põhilaused</dc:title>
  <dc:creator>laptop</dc:creator>
  <cp:lastModifiedBy>laptop</cp:lastModifiedBy>
  <cp:revision>4</cp:revision>
  <dcterms:created xsi:type="dcterms:W3CDTF">2014-11-01T21:42:19Z</dcterms:created>
  <dcterms:modified xsi:type="dcterms:W3CDTF">2014-11-01T22:15:15Z</dcterms:modified>
</cp:coreProperties>
</file>