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2" y="18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7844A-5EC1-4CC7-8976-2B93AB6606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909C2-E849-4546-ADE8-66E499B153BD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t-EE" dirty="0" smtClean="0"/>
              <a:t>Pythoni programmi struktuur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31640" y="3573016"/>
            <a:ext cx="6400800" cy="1415008"/>
          </a:xfrm>
        </p:spPr>
        <p:txBody>
          <a:bodyPr/>
          <a:lstStyle/>
          <a:p>
            <a:r>
              <a:rPr lang="et-EE" dirty="0" smtClean="0"/>
              <a:t>skriptid, funktsioonid ehk protseduurid ja moodulid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Näide. </a:t>
            </a:r>
            <a:r>
              <a:rPr lang="et-EE" sz="3600" b="1" dirty="0" smtClean="0">
                <a:solidFill>
                  <a:srgbClr val="0070C0"/>
                </a:solidFill>
              </a:rPr>
              <a:t>Inimese pindala</a:t>
            </a:r>
            <a:endParaRPr lang="et-EE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757" y="1196752"/>
            <a:ext cx="43804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45868" y="1700808"/>
            <a:ext cx="2652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600" dirty="0" smtClean="0"/>
              <a:t>L – pikkus (cm), m – mass (kg)</a:t>
            </a:r>
            <a:endParaRPr lang="et-EE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447764" y="2132856"/>
            <a:ext cx="424847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2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et-EE" sz="20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inimese pindala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L =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"pikkus</a:t>
            </a:r>
            <a:r>
              <a:rPr lang="et-E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"mass</a:t>
            </a:r>
            <a:r>
              <a:rPr lang="et-E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y = (35.75 -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S = (1000 *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("pindala=",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, 2))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43711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Lihtsamal juhul koosneb Pythoni programm ühest </a:t>
            </a:r>
            <a:r>
              <a:rPr lang="et-EE" b="1" dirty="0" smtClean="0"/>
              <a:t>skriptist</a:t>
            </a:r>
            <a:r>
              <a:rPr lang="et-EE" dirty="0" smtClean="0"/>
              <a:t> ehk peaprogrammist.  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508518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Programmi juurde võib kuuluda üks või mitu </a:t>
            </a:r>
            <a:r>
              <a:rPr lang="et-EE" b="1" dirty="0" smtClean="0"/>
              <a:t>moodulit</a:t>
            </a:r>
            <a:r>
              <a:rPr lang="et-EE" dirty="0" smtClean="0"/>
              <a:t>: lihtsamal juhul funktsioonide kogum, nagu praegu moodul </a:t>
            </a:r>
            <a:r>
              <a:rPr lang="et-EE" b="1" dirty="0" err="1" smtClean="0"/>
              <a:t>math</a:t>
            </a:r>
            <a:r>
              <a:rPr lang="et-EE" dirty="0" smtClean="0"/>
              <a:t>. 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587727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Skript koosneb </a:t>
            </a:r>
            <a:r>
              <a:rPr lang="et-EE" b="1" dirty="0" smtClean="0"/>
              <a:t>lausetest</a:t>
            </a:r>
            <a:r>
              <a:rPr lang="et-EE" dirty="0" smtClean="0"/>
              <a:t> ja </a:t>
            </a:r>
            <a:r>
              <a:rPr lang="et-EE" b="1" dirty="0" smtClean="0"/>
              <a:t>kommentaaridest</a:t>
            </a:r>
            <a:r>
              <a:rPr lang="et-EE" dirty="0" smtClean="0"/>
              <a:t>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Näide. </a:t>
            </a:r>
            <a:r>
              <a:rPr lang="et-EE" sz="3200" b="1" dirty="0" smtClean="0">
                <a:solidFill>
                  <a:srgbClr val="0070C0"/>
                </a:solidFill>
              </a:rPr>
              <a:t>Inimese pindala</a:t>
            </a:r>
            <a:endParaRPr lang="et-EE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3888432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et-EE" sz="16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inimese pindala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L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("pindala=",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2))</a:t>
            </a:r>
            <a:endParaRPr lang="et-E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1" y="1700808"/>
            <a:ext cx="4176464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b="1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 i_pind_1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()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''' inimese pindala '''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L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m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"pindala="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b="1" dirty="0" smtClean="0">
                <a:latin typeface="Arial" pitchFamily="34" charset="0"/>
                <a:cs typeface="Arial" pitchFamily="34" charset="0"/>
              </a:rPr>
              <a:t>i_pind_1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() 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pöördumine funktsiooni poole</a:t>
            </a:r>
            <a:endParaRPr lang="et-EE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858198"/>
            <a:ext cx="43804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47879" y="1362254"/>
            <a:ext cx="2652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600" dirty="0" smtClean="0"/>
              <a:t>L – pikkus (cm), m – mass (kg)</a:t>
            </a:r>
            <a:endParaRPr lang="et-EE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509120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/>
              <a:t>Programmi uus variant koosneb ühest </a:t>
            </a:r>
            <a:r>
              <a:rPr lang="et-EE" sz="1600" b="1" dirty="0" smtClean="0"/>
              <a:t>funktsioonist</a:t>
            </a:r>
            <a:r>
              <a:rPr lang="et-EE" sz="1600" dirty="0" smtClean="0"/>
              <a:t>, mis määratletakse lihtsamal </a:t>
            </a:r>
            <a:r>
              <a:rPr lang="et-EE" sz="1600" dirty="0" smtClean="0"/>
              <a:t>juhul, nagu praegu </a:t>
            </a:r>
            <a:r>
              <a:rPr lang="et-EE" sz="1600" dirty="0" smtClean="0"/>
              <a:t>lausega </a:t>
            </a:r>
          </a:p>
          <a:p>
            <a:r>
              <a:rPr lang="et-EE" sz="1600" b="1" dirty="0">
                <a:solidFill>
                  <a:srgbClr val="FF9933"/>
                </a:solidFill>
              </a:rPr>
              <a:t> </a:t>
            </a:r>
            <a:r>
              <a:rPr lang="et-EE" sz="1600" b="1" dirty="0" smtClean="0">
                <a:solidFill>
                  <a:srgbClr val="FF9933"/>
                </a:solidFill>
              </a:rPr>
              <a:t>           </a:t>
            </a:r>
            <a:r>
              <a:rPr lang="et-EE" sz="1600" b="1" dirty="0" err="1" smtClean="0">
                <a:solidFill>
                  <a:srgbClr val="FF9933"/>
                </a:solidFill>
              </a:rPr>
              <a:t>def</a:t>
            </a:r>
            <a:r>
              <a:rPr lang="et-EE" sz="1600" b="1" dirty="0" smtClean="0">
                <a:solidFill>
                  <a:srgbClr val="FF9933"/>
                </a:solidFill>
              </a:rPr>
              <a:t> </a:t>
            </a:r>
            <a:r>
              <a:rPr lang="et-EE" sz="1600" b="1" dirty="0" err="1" smtClean="0"/>
              <a:t>fun_nimi</a:t>
            </a:r>
            <a:r>
              <a:rPr lang="et-EE" sz="1600" b="1" dirty="0" smtClean="0"/>
              <a:t> </a:t>
            </a:r>
            <a:r>
              <a:rPr lang="et-EE" sz="1600" dirty="0" smtClean="0"/>
              <a:t>( ) :</a:t>
            </a:r>
          </a:p>
          <a:p>
            <a:r>
              <a:rPr lang="et-EE" sz="1600" dirty="0" smtClean="0"/>
              <a:t>Sisemised laused peavad olema võrdse taandega </a:t>
            </a:r>
            <a:r>
              <a:rPr lang="et-EE" sz="1600" dirty="0" smtClean="0"/>
              <a:t>(3-4 </a:t>
            </a:r>
            <a:r>
              <a:rPr lang="et-EE" sz="1600" dirty="0" err="1" smtClean="0"/>
              <a:t>pos</a:t>
            </a:r>
            <a:r>
              <a:rPr lang="et-EE" sz="1600" dirty="0" smtClean="0"/>
              <a:t>.) </a:t>
            </a:r>
            <a:r>
              <a:rPr lang="et-EE" sz="1600" dirty="0" smtClean="0"/>
              <a:t>päise suhtes. Päise lõpus peab olema koolon (:).</a:t>
            </a:r>
          </a:p>
          <a:p>
            <a:r>
              <a:rPr lang="et-EE" sz="1600" dirty="0" smtClean="0"/>
              <a:t>Taoline funktsioon käivitatakse lausega  </a:t>
            </a:r>
            <a:r>
              <a:rPr lang="et-EE" sz="1600" b="1" dirty="0" smtClean="0"/>
              <a:t>  </a:t>
            </a:r>
            <a:r>
              <a:rPr lang="et-EE" sz="1600" b="1" dirty="0" err="1" smtClean="0"/>
              <a:t>fun_nimi</a:t>
            </a:r>
            <a:r>
              <a:rPr lang="et-EE" sz="1600" dirty="0" err="1" smtClean="0"/>
              <a:t>(</a:t>
            </a:r>
            <a:r>
              <a:rPr lang="et-EE" sz="1600" dirty="0" smtClean="0"/>
              <a:t> </a:t>
            </a:r>
            <a:r>
              <a:rPr lang="et-EE" sz="1600" dirty="0" smtClean="0"/>
              <a:t>). </a:t>
            </a:r>
            <a:endParaRPr lang="et-E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Näide. </a:t>
            </a:r>
            <a:r>
              <a:rPr lang="et-EE" sz="3600" b="1" dirty="0" smtClean="0">
                <a:solidFill>
                  <a:srgbClr val="0070C0"/>
                </a:solidFill>
              </a:rPr>
              <a:t>Inimese pindala</a:t>
            </a:r>
            <a:endParaRPr lang="et-EE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757" y="1196752"/>
            <a:ext cx="43804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45868" y="1700808"/>
            <a:ext cx="2652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600" dirty="0" smtClean="0"/>
              <a:t>L – pikkus (cm), m – mass (kg)</a:t>
            </a:r>
            <a:endParaRPr lang="et-EE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447764" y="2132856"/>
            <a:ext cx="424847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2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et-EE" sz="20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inimese pindala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L =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"pikkus</a:t>
            </a:r>
            <a:r>
              <a:rPr lang="et-E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"mass</a:t>
            </a:r>
            <a:r>
              <a:rPr lang="et-E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y = (35.75 -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S = (1000 *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("pindala=", </a:t>
            </a:r>
            <a:r>
              <a:rPr lang="et-EE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, 2))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43711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Lihtsamal juhul koosneb Pythoni programm ühest </a:t>
            </a:r>
            <a:r>
              <a:rPr lang="et-EE" b="1" dirty="0" smtClean="0"/>
              <a:t>skriptist</a:t>
            </a:r>
            <a:r>
              <a:rPr lang="et-EE" dirty="0" smtClean="0"/>
              <a:t> ehk peaprogrammist.  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508518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Programmi juurde võib kuuluda üks või mitu </a:t>
            </a:r>
            <a:r>
              <a:rPr lang="et-EE" b="1" dirty="0" smtClean="0"/>
              <a:t>moodulit</a:t>
            </a:r>
            <a:r>
              <a:rPr lang="et-EE" dirty="0" smtClean="0"/>
              <a:t>: lihtsamal juhul funktsioonide kogum, nagu praegu moodul </a:t>
            </a:r>
            <a:r>
              <a:rPr lang="et-EE" b="1" dirty="0" err="1" smtClean="0"/>
              <a:t>math</a:t>
            </a:r>
            <a:r>
              <a:rPr lang="et-EE" dirty="0" smtClean="0"/>
              <a:t>. 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587727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Skript koosneb </a:t>
            </a:r>
            <a:r>
              <a:rPr lang="et-EE" b="1" dirty="0" smtClean="0"/>
              <a:t>lausetest</a:t>
            </a:r>
            <a:r>
              <a:rPr lang="et-EE" dirty="0" smtClean="0"/>
              <a:t> ja </a:t>
            </a:r>
            <a:r>
              <a:rPr lang="et-EE" b="1" dirty="0" smtClean="0"/>
              <a:t>kommentaaridest</a:t>
            </a:r>
            <a:r>
              <a:rPr lang="et-EE" dirty="0" smtClean="0"/>
              <a:t>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>Näide. </a:t>
            </a:r>
            <a:r>
              <a:rPr lang="et-EE" sz="2800" b="1" dirty="0" smtClean="0">
                <a:solidFill>
                  <a:srgbClr val="0070C0"/>
                </a:solidFill>
              </a:rPr>
              <a:t>Inimese pindala </a:t>
            </a:r>
            <a:endParaRPr lang="et-EE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4032448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et-EE" sz="16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inimese pindala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L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print 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("pindala=",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2))</a:t>
            </a:r>
            <a:endParaRPr lang="et-E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980728"/>
            <a:ext cx="395146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import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b="1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 i_pind_1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()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''' inimese pindala '''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L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m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"pindala="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2))</a:t>
            </a:r>
          </a:p>
          <a:p>
            <a:r>
              <a:rPr lang="et-EE" sz="1600" b="1" dirty="0" err="1" smtClean="0">
                <a:latin typeface="Arial" pitchFamily="34" charset="0"/>
                <a:cs typeface="Arial" pitchFamily="34" charset="0"/>
              </a:rPr>
              <a:t>i_pind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pöördumine funktsiooni poole</a:t>
            </a:r>
            <a:endParaRPr lang="et-EE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284984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mport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b="1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 i_pind_2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(L, m)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'''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inimese pindala, parameetrid:</a:t>
            </a:r>
          </a:p>
          <a:p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L - pikkus (cm), m - mass (kg) '''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"pindala="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2))</a:t>
            </a:r>
          </a:p>
          <a:p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peaprogramm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pikkus =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float(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mass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b="1" dirty="0" smtClean="0">
                <a:latin typeface="Arial" pitchFamily="34" charset="0"/>
                <a:cs typeface="Arial" pitchFamily="34" charset="0"/>
              </a:rPr>
              <a:t>i_pind_2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(pikkus, mass) 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pöördumine </a:t>
            </a:r>
          </a:p>
          <a:p>
            <a:endParaRPr lang="et-E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3573016"/>
            <a:ext cx="4212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t-EE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mport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math</a:t>
            </a: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1600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i_pind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(L, m):</a:t>
            </a:r>
          </a:p>
          <a:p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''' inimese pindala, parameetrid:</a:t>
            </a:r>
          </a:p>
          <a:p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L - pikkus (cm), m - mass (kg) '''          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y = (35.75 - </a:t>
            </a:r>
            <a:r>
              <a:rPr lang="et-EE" sz="1600" b="1" dirty="0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.log10(m)) / 53.2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S = (1000 * 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m)**y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* L ** 0.3 / 3118.2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sz="1600" b="1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S 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tagastab väärtuse (tulemuse)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peaprogramm   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pikkus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“pikkus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(cm)=&gt;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mass =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1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“mass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(kg)=&gt; 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pind = </a:t>
            </a:r>
            <a:r>
              <a:rPr lang="et-EE" sz="1600" b="1" dirty="0" err="1" smtClean="0">
                <a:latin typeface="Arial" pitchFamily="34" charset="0"/>
                <a:cs typeface="Arial" pitchFamily="34" charset="0"/>
              </a:rPr>
              <a:t>i_pind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(pikkus, mass) </a:t>
            </a:r>
            <a:r>
              <a:rPr lang="et-E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pöördumine </a:t>
            </a:r>
          </a:p>
          <a:p>
            <a:r>
              <a:rPr lang="et-EE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"pindala="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</a:t>
            </a:r>
            <a:r>
              <a:rPr lang="et-EE" sz="1600" dirty="0" err="1" smtClean="0">
                <a:latin typeface="Arial" pitchFamily="34" charset="0"/>
                <a:cs typeface="Arial" pitchFamily="34" charset="0"/>
              </a:rPr>
              <a:t>(pind</a:t>
            </a:r>
            <a:r>
              <a:rPr lang="et-EE" sz="1600" dirty="0" smtClean="0">
                <a:latin typeface="Arial" pitchFamily="34" charset="0"/>
                <a:cs typeface="Arial" pitchFamily="34" charset="0"/>
              </a:rPr>
              <a:t>, 2))</a:t>
            </a:r>
            <a:endParaRPr lang="et-EE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16632"/>
            <a:ext cx="43804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08104" y="476672"/>
            <a:ext cx="2652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600" dirty="0" smtClean="0"/>
              <a:t>L – pikkus (cm), m – mass (kg)</a:t>
            </a:r>
            <a:endParaRPr lang="et-E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741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Pythoni programmi struktuur</vt:lpstr>
      <vt:lpstr>Näide. Inimese pindala</vt:lpstr>
      <vt:lpstr>Näide. Inimese pindala</vt:lpstr>
      <vt:lpstr>Näide. Inimese pindala</vt:lpstr>
      <vt:lpstr>Näide. Inimese pindala 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laptop</cp:lastModifiedBy>
  <cp:revision>30</cp:revision>
  <dcterms:created xsi:type="dcterms:W3CDTF">2014-10-29T17:26:27Z</dcterms:created>
  <dcterms:modified xsi:type="dcterms:W3CDTF">2014-10-30T04:16:37Z</dcterms:modified>
</cp:coreProperties>
</file>