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t-EE" sz="3600" b="1" dirty="0" smtClean="0">
                <a:solidFill>
                  <a:srgbClr val="0033CC"/>
                </a:solidFill>
              </a:rPr>
              <a:t>Andmete väljastamine ja sisestamine</a:t>
            </a:r>
            <a:endParaRPr lang="et-EE" sz="36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95536" y="1124744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dirty="0" smtClean="0"/>
              <a:t>Siin vaadeldakse lihtsamaid võimalusi andmete väljastamiseks ekraanile (Shelli aknasse) ning </a:t>
            </a:r>
            <a:r>
              <a:rPr lang="et-EE" sz="2000" dirty="0" smtClean="0"/>
              <a:t>sisestamiseks</a:t>
            </a:r>
            <a:r>
              <a:rPr lang="et-EE" sz="2200" dirty="0" smtClean="0"/>
              <a:t> klaviatuurilt</a:t>
            </a:r>
            <a:endParaRPr lang="et-EE" sz="22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395536" y="2124144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 smtClean="0"/>
              <a:t>Andmete väljastamiseks </a:t>
            </a:r>
            <a:r>
              <a:rPr lang="et-EE" sz="2000" dirty="0" smtClean="0"/>
              <a:t>Shelli aknasse saab kasutada funktsiooni </a:t>
            </a:r>
          </a:p>
          <a:p>
            <a:pPr lvl="1"/>
            <a:r>
              <a:rPr lang="et-EE" sz="2000" b="1" dirty="0" smtClean="0"/>
              <a:t>print</a:t>
            </a:r>
            <a:r>
              <a:rPr lang="et-EE" sz="2000" dirty="0" smtClean="0"/>
              <a:t> ( väärtus, …, [</a:t>
            </a:r>
            <a:r>
              <a:rPr lang="et-EE" sz="2000" b="1" dirty="0" smtClean="0"/>
              <a:t>end</a:t>
            </a:r>
            <a:r>
              <a:rPr lang="et-EE" sz="2000" dirty="0" smtClean="0"/>
              <a:t> = ‘  ‘])</a:t>
            </a:r>
          </a:p>
          <a:p>
            <a:r>
              <a:rPr lang="et-EE" sz="2000" dirty="0" smtClean="0"/>
              <a:t>Väärtuste arv võib olla suvaline, need võivad olla konstandid, muutujad, avaldised, loendid jm . Väärtuste vahele jäetakse tühik. Mittekohus-tuslik element </a:t>
            </a:r>
            <a:r>
              <a:rPr lang="et-EE" sz="2000" b="1" dirty="0" smtClean="0"/>
              <a:t>end</a:t>
            </a:r>
            <a:r>
              <a:rPr lang="et-EE" sz="2000" dirty="0" smtClean="0"/>
              <a:t> = ‘  ‘, määrab, et üleminekut uuele reale ei  toimu.</a:t>
            </a:r>
          </a:p>
          <a:p>
            <a:pPr lvl="1"/>
            <a:r>
              <a:rPr lang="et-EE" sz="2000" dirty="0" smtClean="0"/>
              <a:t> </a:t>
            </a:r>
            <a:r>
              <a:rPr lang="et-EE" sz="2000" b="1" dirty="0" smtClean="0"/>
              <a:t>print</a:t>
            </a:r>
            <a:r>
              <a:rPr lang="et-EE" sz="2000" dirty="0" smtClean="0"/>
              <a:t> (“Summa=“, S, “keskmine=“, S / n)</a:t>
            </a:r>
            <a:endParaRPr lang="et-EE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95536" y="4293096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 smtClean="0"/>
              <a:t>Andmete sisestamiseks </a:t>
            </a:r>
            <a:r>
              <a:rPr lang="et-EE" sz="2000" dirty="0" smtClean="0"/>
              <a:t>tavaliselt kasutatakse taolist omistamislauset</a:t>
            </a:r>
          </a:p>
          <a:p>
            <a:r>
              <a:rPr lang="et-EE" sz="2000" dirty="0" smtClean="0"/>
              <a:t> 	</a:t>
            </a:r>
            <a:r>
              <a:rPr lang="et-EE" sz="2000" b="1" i="1" dirty="0" smtClean="0"/>
              <a:t>muutuja</a:t>
            </a:r>
            <a:r>
              <a:rPr lang="et-EE" sz="2000" dirty="0" smtClean="0"/>
              <a:t> = </a:t>
            </a:r>
            <a:r>
              <a:rPr lang="et-EE" sz="2000" b="1" dirty="0" err="1" smtClean="0"/>
              <a:t>input</a:t>
            </a:r>
            <a:r>
              <a:rPr lang="et-EE" sz="2000" dirty="0" err="1" smtClean="0"/>
              <a:t>([teade</a:t>
            </a:r>
            <a:r>
              <a:rPr lang="et-EE" sz="2000" dirty="0" smtClean="0"/>
              <a:t>])</a:t>
            </a:r>
          </a:p>
          <a:p>
            <a:r>
              <a:rPr lang="et-EE" sz="2000" dirty="0" smtClean="0"/>
              <a:t>Paremas pooles olev funktsioon </a:t>
            </a:r>
            <a:r>
              <a:rPr lang="et-EE" sz="2000" b="1" dirty="0" err="1" smtClean="0"/>
              <a:t>input</a:t>
            </a:r>
            <a:r>
              <a:rPr lang="et-EE" sz="2000" dirty="0" smtClean="0"/>
              <a:t> kuvab teate, loeb kasutaja poolt antud väärtuse ja omistab selle vasakus pooles olevale </a:t>
            </a:r>
            <a:r>
              <a:rPr lang="et-EE" sz="2000" b="1" i="1" dirty="0" smtClean="0"/>
              <a:t>muutujale</a:t>
            </a:r>
            <a:r>
              <a:rPr lang="et-EE" sz="2000" dirty="0" smtClean="0"/>
              <a:t>.</a:t>
            </a:r>
          </a:p>
          <a:p>
            <a:r>
              <a:rPr lang="et-EE" sz="2000" dirty="0" smtClean="0"/>
              <a:t>	</a:t>
            </a:r>
            <a:r>
              <a:rPr lang="et-EE" sz="2000" dirty="0" smtClean="0"/>
              <a:t>nimi = </a:t>
            </a:r>
            <a:r>
              <a:rPr lang="et-EE" sz="2000" b="1" dirty="0" err="1" smtClean="0"/>
              <a:t>input</a:t>
            </a:r>
            <a:r>
              <a:rPr lang="et-EE" sz="2000" dirty="0" err="1" smtClean="0"/>
              <a:t>(“Sinu</a:t>
            </a:r>
            <a:r>
              <a:rPr lang="et-EE" sz="2000" dirty="0" smtClean="0"/>
              <a:t> nimi “);   vanus = </a:t>
            </a:r>
            <a:r>
              <a:rPr lang="et-EE" sz="2000" b="1" dirty="0" err="1" smtClean="0"/>
              <a:t>int</a:t>
            </a:r>
            <a:r>
              <a:rPr lang="et-EE" sz="2000" dirty="0" smtClean="0"/>
              <a:t> (</a:t>
            </a:r>
            <a:r>
              <a:rPr lang="et-EE" sz="2000" b="1" dirty="0" err="1" smtClean="0"/>
              <a:t>input</a:t>
            </a:r>
            <a:r>
              <a:rPr lang="et-EE" sz="2000" dirty="0" err="1" smtClean="0"/>
              <a:t>(“vanus</a:t>
            </a:r>
            <a:r>
              <a:rPr lang="et-EE" sz="2000" dirty="0" smtClean="0"/>
              <a:t> “))</a:t>
            </a:r>
          </a:p>
          <a:p>
            <a:r>
              <a:rPr lang="et-EE" sz="2000" b="1" dirty="0" smtClean="0">
                <a:solidFill>
                  <a:srgbClr val="FF0000"/>
                </a:solidFill>
              </a:rPr>
              <a:t>NB! </a:t>
            </a:r>
            <a:r>
              <a:rPr lang="et-EE" sz="2000" dirty="0" smtClean="0"/>
              <a:t>Kuna arvu lugemisel </a:t>
            </a:r>
            <a:r>
              <a:rPr lang="et-EE" sz="2000" b="1" dirty="0" err="1" smtClean="0"/>
              <a:t>input</a:t>
            </a:r>
            <a:r>
              <a:rPr lang="et-EE" sz="2000" dirty="0" err="1" smtClean="0"/>
              <a:t>-lausega</a:t>
            </a:r>
            <a:r>
              <a:rPr lang="et-EE" sz="2000" dirty="0" smtClean="0"/>
              <a:t>, salvestatakse väärtus </a:t>
            </a:r>
            <a:r>
              <a:rPr lang="et-EE" sz="2000" b="1" dirty="0" smtClean="0"/>
              <a:t>tekstivormingus</a:t>
            </a:r>
            <a:r>
              <a:rPr lang="et-EE" sz="2000" dirty="0" smtClean="0"/>
              <a:t>, kasutakse sageli siin funktsiooni </a:t>
            </a:r>
            <a:r>
              <a:rPr lang="et-EE" sz="2000" b="1" dirty="0" err="1" smtClean="0"/>
              <a:t>int</a:t>
            </a:r>
            <a:r>
              <a:rPr lang="et-EE" sz="2000" dirty="0" err="1" smtClean="0"/>
              <a:t>(</a:t>
            </a:r>
            <a:r>
              <a:rPr lang="et-EE" sz="2000" dirty="0" smtClean="0"/>
              <a:t>) või </a:t>
            </a:r>
            <a:r>
              <a:rPr lang="et-EE" sz="2000" b="1" dirty="0" err="1" smtClean="0"/>
              <a:t>float</a:t>
            </a:r>
            <a:r>
              <a:rPr lang="et-EE" sz="2000" dirty="0" err="1" smtClean="0"/>
              <a:t>(</a:t>
            </a:r>
            <a:r>
              <a:rPr lang="et-EE" sz="2000" dirty="0" smtClean="0"/>
              <a:t>)</a:t>
            </a:r>
            <a:endParaRPr lang="et-EE" sz="20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Andmete väljastamine ja sisestamine</vt:lpstr>
    </vt:vector>
  </TitlesOfParts>
  <Company>Tallinn University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Andmete väljastamine ja sisestamine</dc:title>
  <dc:creator>laptop</dc:creator>
  <cp:lastModifiedBy>laptop</cp:lastModifiedBy>
  <cp:revision>3</cp:revision>
  <dcterms:created xsi:type="dcterms:W3CDTF">2014-11-01T19:10:35Z</dcterms:created>
  <dcterms:modified xsi:type="dcterms:W3CDTF">2014-11-01T19:20:18Z</dcterms:modified>
</cp:coreProperties>
</file>